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58" r:id="rId7"/>
    <p:sldId id="264" r:id="rId8"/>
    <p:sldId id="25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7EB550-5268-4802-918F-68D2EC68EF6C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2E311F-9C26-4596-9045-F939E5AB7ABA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atation13.org/wp-content/uploads/2020/11/S1-PPG-confinement-NA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316416" cy="3168352"/>
          </a:xfrm>
        </p:spPr>
        <p:txBody>
          <a:bodyPr>
            <a:normAutofit/>
          </a:bodyPr>
          <a:lstStyle/>
          <a:p>
            <a:pPr algn="ctr"/>
            <a:r>
              <a:rPr lang="fr-FR" sz="96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Swimcamp</a:t>
            </a:r>
            <a:r>
              <a:rPr lang="fr-FR" sz="9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fr-FR" sz="9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fr-FR" sz="9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CAP Triathlon</a:t>
            </a:r>
            <a:endParaRPr lang="fr-FR" sz="9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75856" y="508518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Enora</a:t>
            </a: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CHARUN</a:t>
            </a:r>
            <a:endParaRPr lang="fr-F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Fondamentaux en crawl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fr-FR" dirty="0" smtClean="0"/>
              <a:t>Position du corps dans l’eau :</a:t>
            </a:r>
          </a:p>
          <a:p>
            <a:pPr lvl="1"/>
            <a:r>
              <a:rPr lang="fr-FR" dirty="0" smtClean="0"/>
              <a:t>Equilibre horizontal et ventral </a:t>
            </a:r>
          </a:p>
          <a:p>
            <a:pPr lvl="1"/>
            <a:r>
              <a:rPr lang="fr-FR" dirty="0" smtClean="0"/>
              <a:t>↓ tangage + </a:t>
            </a:r>
            <a:r>
              <a:rPr lang="fr-FR" b="1" dirty="0" smtClean="0"/>
              <a:t>↑ </a:t>
            </a:r>
            <a:r>
              <a:rPr lang="fr-FR" dirty="0" smtClean="0"/>
              <a:t>roulis</a:t>
            </a:r>
          </a:p>
          <a:p>
            <a:endParaRPr lang="fr-FR" dirty="0" smtClean="0"/>
          </a:p>
          <a:p>
            <a:r>
              <a:rPr lang="fr-FR" dirty="0" smtClean="0"/>
              <a:t>Orientation </a:t>
            </a:r>
            <a:r>
              <a:rPr lang="fr-FR" dirty="0" smtClean="0"/>
              <a:t>du regard :</a:t>
            </a:r>
          </a:p>
          <a:p>
            <a:endParaRPr lang="fr-FR" dirty="0"/>
          </a:p>
        </p:txBody>
      </p:sp>
      <p:pic>
        <p:nvPicPr>
          <p:cNvPr id="7" name="Image 6" descr="téléchargement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789040"/>
            <a:ext cx="4243329" cy="2376264"/>
          </a:xfrm>
          <a:prstGeom prst="rect">
            <a:avLst/>
          </a:prstGeom>
        </p:spPr>
      </p:pic>
      <p:pic>
        <p:nvPicPr>
          <p:cNvPr id="8" name="Image 7" descr="téléchargement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789040"/>
            <a:ext cx="4262874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lvl="1"/>
            <a:r>
              <a:rPr lang="fr-FR" dirty="0" smtClean="0"/>
              <a:t>Propulsion : </a:t>
            </a:r>
            <a:endParaRPr lang="fr-FR" dirty="0"/>
          </a:p>
        </p:txBody>
      </p:sp>
      <p:pic>
        <p:nvPicPr>
          <p:cNvPr id="4" name="Image 3" descr="télécharg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3478635" cy="2396393"/>
          </a:xfrm>
          <a:prstGeom prst="rect">
            <a:avLst/>
          </a:prstGeom>
        </p:spPr>
      </p:pic>
      <p:pic>
        <p:nvPicPr>
          <p:cNvPr id="5" name="Image 4" descr="télécharge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221088"/>
            <a:ext cx="4176464" cy="2309501"/>
          </a:xfrm>
          <a:prstGeom prst="rect">
            <a:avLst/>
          </a:prstGeom>
        </p:spPr>
      </p:pic>
      <p:pic>
        <p:nvPicPr>
          <p:cNvPr id="6" name="Image 5" descr="téléchargement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980728"/>
            <a:ext cx="3583873" cy="2376264"/>
          </a:xfrm>
          <a:prstGeom prst="rect">
            <a:avLst/>
          </a:prstGeom>
        </p:spPr>
      </p:pic>
      <p:pic>
        <p:nvPicPr>
          <p:cNvPr id="9" name="Image 8" descr="le-crawl4-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3717032"/>
            <a:ext cx="2494781" cy="27693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fr-FR" dirty="0" smtClean="0"/>
              <a:t>La respiration :</a:t>
            </a:r>
          </a:p>
          <a:p>
            <a:pPr lvl="1"/>
            <a:r>
              <a:rPr lang="fr-FR" dirty="0" smtClean="0"/>
              <a:t> </a:t>
            </a:r>
            <a:r>
              <a:rPr lang="fr-FR" dirty="0" smtClean="0"/>
              <a:t>inspiration latérale à fréquence variable</a:t>
            </a:r>
          </a:p>
          <a:p>
            <a:pPr lvl="1"/>
            <a:r>
              <a:rPr lang="fr-FR" dirty="0" smtClean="0"/>
              <a:t>regard porté sur le côté (demi lunette)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Image 5" descr="slide9-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420888"/>
            <a:ext cx="2533650" cy="4095750"/>
          </a:xfrm>
          <a:prstGeom prst="rect">
            <a:avLst/>
          </a:prstGeom>
        </p:spPr>
      </p:pic>
      <p:pic>
        <p:nvPicPr>
          <p:cNvPr id="7" name="Image 6" descr="le-crawl2-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420888"/>
            <a:ext cx="2664296" cy="370684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004048" y="61653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Placée en fin de propulsion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Echauffement à sec avant une séance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fr-FR" dirty="0" smtClean="0"/>
              <a:t>Réveil musculaire haut vers bas du corps</a:t>
            </a:r>
          </a:p>
          <a:p>
            <a:pPr lvl="1"/>
            <a:r>
              <a:rPr lang="fr-FR" dirty="0" smtClean="0"/>
              <a:t>Travail bras élastiques (rotateurs) + pompes </a:t>
            </a:r>
          </a:p>
          <a:p>
            <a:pPr lvl="1"/>
            <a:r>
              <a:rPr lang="fr-FR" dirty="0" smtClean="0"/>
              <a:t>Travail jambes (squats) 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Gainage + abdos</a:t>
            </a:r>
          </a:p>
        </p:txBody>
      </p:sp>
      <p:pic>
        <p:nvPicPr>
          <p:cNvPr id="4" name="Image 3" descr="13239452_836912263081803_5573606568365747028_n-632x2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988840"/>
            <a:ext cx="3665883" cy="1682130"/>
          </a:xfrm>
          <a:prstGeom prst="rect">
            <a:avLst/>
          </a:prstGeom>
        </p:spPr>
      </p:pic>
      <p:pic>
        <p:nvPicPr>
          <p:cNvPr id="5" name="Image 4" descr="elastiques-de-natation-avec-paddles.jpg"/>
          <p:cNvPicPr>
            <a:picLocks noChangeAspect="1"/>
          </p:cNvPicPr>
          <p:nvPr/>
        </p:nvPicPr>
        <p:blipFill>
          <a:blip r:embed="rId3" cstate="print"/>
          <a:srcRect l="8734" t="13686" r="8734" b="15337"/>
          <a:stretch>
            <a:fillRect/>
          </a:stretch>
        </p:blipFill>
        <p:spPr>
          <a:xfrm>
            <a:off x="2699792" y="3789040"/>
            <a:ext cx="2197081" cy="1889490"/>
          </a:xfrm>
          <a:prstGeom prst="rect">
            <a:avLst/>
          </a:prstGeom>
        </p:spPr>
      </p:pic>
      <p:pic>
        <p:nvPicPr>
          <p:cNvPr id="6" name="Image 5" descr="elastique-de-natation-entrainement-a-sec-dryland-cord-finis.jpg"/>
          <p:cNvPicPr>
            <a:picLocks noChangeAspect="1"/>
          </p:cNvPicPr>
          <p:nvPr/>
        </p:nvPicPr>
        <p:blipFill>
          <a:blip r:embed="rId4" cstate="print"/>
          <a:srcRect l="1496" t="15048" r="-176" b="11165"/>
          <a:stretch>
            <a:fillRect/>
          </a:stretch>
        </p:blipFill>
        <p:spPr>
          <a:xfrm>
            <a:off x="5364088" y="3861048"/>
            <a:ext cx="2664296" cy="2573981"/>
          </a:xfrm>
          <a:prstGeom prst="rect">
            <a:avLst/>
          </a:prstGeom>
        </p:spPr>
      </p:pic>
      <p:pic>
        <p:nvPicPr>
          <p:cNvPr id="7" name="Image 6" descr="ELASTIQUE-Cross-Training-Training-Band-5-K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365104"/>
            <a:ext cx="2160240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PPG spécifique à la natation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u="sng" dirty="0" smtClean="0">
                <a:hlinkClick r:id="rId2"/>
              </a:rPr>
              <a:t>S1-PPG-confinement-NA.pdf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15308</TotalTime>
  <Words>85</Words>
  <Application>Microsoft Office PowerPoint</Application>
  <PresentationFormat>Affichage à l'écran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Swimcamp  CAP Triathlon</vt:lpstr>
      <vt:lpstr>Fondamentaux en crawl</vt:lpstr>
      <vt:lpstr>Diapositive 3</vt:lpstr>
      <vt:lpstr>Diapositive 4</vt:lpstr>
      <vt:lpstr>Diapositive 5</vt:lpstr>
      <vt:lpstr>Echauffement à sec avant une séance</vt:lpstr>
      <vt:lpstr>Diapositive 7</vt:lpstr>
      <vt:lpstr>PPG spécifique à la natation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Swimcamp  CAP Triathlon</dc:title>
  <dc:creator>utilisateur</dc:creator>
  <cp:lastModifiedBy>utilisateur</cp:lastModifiedBy>
  <cp:revision>15</cp:revision>
  <dcterms:created xsi:type="dcterms:W3CDTF">2022-11-14T19:42:06Z</dcterms:created>
  <dcterms:modified xsi:type="dcterms:W3CDTF">2022-11-25T10:50:25Z</dcterms:modified>
</cp:coreProperties>
</file>